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entury Gothic Paneuropean" panose="020B0604020202020204" charset="0"/>
      <p:regular r:id="rId19"/>
    </p:embeddedFont>
    <p:embeddedFont>
      <p:font typeface="Century Gothic Paneuropean Bold" panose="020B0604020202020204" charset="0"/>
      <p:regular r:id="rId20"/>
    </p:embeddedFont>
    <p:embeddedFont>
      <p:font typeface="Open Sans" panose="020B0606030504020204" pitchFamily="34" charset="0"/>
      <p:regular r:id="rId21"/>
    </p:embeddedFont>
    <p:embeddedFont>
      <p:font typeface="Open Sans Bold" panose="020B0806030504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533" y="-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36466" y="2572123"/>
            <a:ext cx="13018493" cy="311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89"/>
              </a:lnSpc>
            </a:pPr>
            <a:r>
              <a:rPr lang="en-US" sz="124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MILESTONE 1</a:t>
            </a:r>
          </a:p>
          <a:p>
            <a:pPr algn="ctr">
              <a:lnSpc>
                <a:spcPts val="7000"/>
              </a:lnSpc>
            </a:pPr>
            <a:endParaRPr lang="en-US" sz="12492" b="1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342568" y="5828378"/>
            <a:ext cx="12376375" cy="2134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2"/>
              </a:lnSpc>
            </a:pPr>
            <a:r>
              <a:rPr lang="en-US" sz="6173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Mentor : </a:t>
            </a:r>
            <a:r>
              <a:rPr lang="en-US" sz="6173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Dr.D.Bhanu</a:t>
            </a:r>
            <a:r>
              <a:rPr lang="en-US" sz="6173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Prakash</a:t>
            </a:r>
          </a:p>
          <a:p>
            <a:pPr>
              <a:lnSpc>
                <a:spcPts val="8642"/>
              </a:lnSpc>
            </a:pPr>
            <a:r>
              <a:rPr lang="en-US" sz="6173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Student: Girija 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4F05A99-9724-FA61-E372-56E61FEF0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674" y="3085173"/>
            <a:ext cx="1514527" cy="11067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7958" y="4480436"/>
            <a:ext cx="10523771" cy="3928144"/>
          </a:xfrm>
          <a:custGeom>
            <a:avLst/>
            <a:gdLst/>
            <a:ahLst/>
            <a:cxnLst/>
            <a:rect l="l" t="t" r="r" b="b"/>
            <a:pathLst>
              <a:path w="10523771" h="3928144">
                <a:moveTo>
                  <a:pt x="0" y="0"/>
                </a:moveTo>
                <a:lnTo>
                  <a:pt x="10523771" y="0"/>
                </a:lnTo>
                <a:lnTo>
                  <a:pt x="10523771" y="3928144"/>
                </a:lnTo>
                <a:lnTo>
                  <a:pt x="0" y="3928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386359" y="4480436"/>
            <a:ext cx="8430993" cy="5880618"/>
          </a:xfrm>
          <a:custGeom>
            <a:avLst/>
            <a:gdLst/>
            <a:ahLst/>
            <a:cxnLst/>
            <a:rect l="l" t="t" r="r" b="b"/>
            <a:pathLst>
              <a:path w="8430993" h="5880618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57805" y="-474416"/>
            <a:ext cx="7530195" cy="4960516"/>
          </a:xfrm>
          <a:custGeom>
            <a:avLst/>
            <a:gdLst/>
            <a:ahLst/>
            <a:cxnLst/>
            <a:rect l="l" t="t" r="r" b="b"/>
            <a:pathLst>
              <a:path w="7530195" h="4960516">
                <a:moveTo>
                  <a:pt x="0" y="0"/>
                </a:moveTo>
                <a:lnTo>
                  <a:pt x="7530195" y="0"/>
                </a:lnTo>
                <a:lnTo>
                  <a:pt x="7530195" y="4960515"/>
                </a:lnTo>
                <a:lnTo>
                  <a:pt x="0" y="4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029588" y="1814615"/>
            <a:ext cx="853717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RESIZE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7449"/>
            <a:ext cx="8084402" cy="10095312"/>
          </a:xfrm>
          <a:custGeom>
            <a:avLst/>
            <a:gdLst/>
            <a:ahLst/>
            <a:cxnLst/>
            <a:rect l="l" t="t" r="r" b="b"/>
            <a:pathLst>
              <a:path w="8084402" h="10095312">
                <a:moveTo>
                  <a:pt x="0" y="0"/>
                </a:moveTo>
                <a:lnTo>
                  <a:pt x="8084402" y="0"/>
                </a:lnTo>
                <a:lnTo>
                  <a:pt x="8084402" y="10095312"/>
                </a:lnTo>
                <a:lnTo>
                  <a:pt x="0" y="10095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701477" y="0"/>
            <a:ext cx="8586523" cy="9956569"/>
          </a:xfrm>
          <a:custGeom>
            <a:avLst/>
            <a:gdLst/>
            <a:ahLst/>
            <a:cxnLst/>
            <a:rect l="l" t="t" r="r" b="b"/>
            <a:pathLst>
              <a:path w="8586523" h="9956569">
                <a:moveTo>
                  <a:pt x="0" y="0"/>
                </a:moveTo>
                <a:lnTo>
                  <a:pt x="8586523" y="0"/>
                </a:lnTo>
                <a:lnTo>
                  <a:pt x="8586523" y="9956569"/>
                </a:lnTo>
                <a:lnTo>
                  <a:pt x="0" y="9956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 rot="-5464966">
            <a:off x="4097321" y="3445447"/>
            <a:ext cx="853717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ROTATE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91330" y="3085173"/>
            <a:ext cx="6598231" cy="2510831"/>
          </a:xfrm>
          <a:custGeom>
            <a:avLst/>
            <a:gdLst/>
            <a:ahLst/>
            <a:cxnLst/>
            <a:rect l="l" t="t" r="r" b="b"/>
            <a:pathLst>
              <a:path w="6598231" h="2510831">
                <a:moveTo>
                  <a:pt x="0" y="0"/>
                </a:moveTo>
                <a:lnTo>
                  <a:pt x="6598231" y="0"/>
                </a:lnTo>
                <a:lnTo>
                  <a:pt x="6598231" y="2510831"/>
                </a:lnTo>
                <a:lnTo>
                  <a:pt x="0" y="2510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406901" y="1441940"/>
            <a:ext cx="6124271" cy="4780484"/>
          </a:xfrm>
          <a:custGeom>
            <a:avLst/>
            <a:gdLst/>
            <a:ahLst/>
            <a:cxnLst/>
            <a:rect l="l" t="t" r="r" b="b"/>
            <a:pathLst>
              <a:path w="6124271" h="4780484">
                <a:moveTo>
                  <a:pt x="0" y="0"/>
                </a:moveTo>
                <a:lnTo>
                  <a:pt x="6124270" y="0"/>
                </a:lnTo>
                <a:lnTo>
                  <a:pt x="6124270" y="4780483"/>
                </a:lnTo>
                <a:lnTo>
                  <a:pt x="0" y="4780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227229" y="6347289"/>
            <a:ext cx="6993408" cy="2705269"/>
          </a:xfrm>
          <a:custGeom>
            <a:avLst/>
            <a:gdLst/>
            <a:ahLst/>
            <a:cxnLst/>
            <a:rect l="l" t="t" r="r" b="b"/>
            <a:pathLst>
              <a:path w="6993408" h="2705269">
                <a:moveTo>
                  <a:pt x="0" y="0"/>
                </a:moveTo>
                <a:lnTo>
                  <a:pt x="6993408" y="0"/>
                </a:lnTo>
                <a:lnTo>
                  <a:pt x="6993408" y="2705269"/>
                </a:lnTo>
                <a:lnTo>
                  <a:pt x="0" y="2705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580313" y="5143500"/>
            <a:ext cx="6707687" cy="4846304"/>
          </a:xfrm>
          <a:custGeom>
            <a:avLst/>
            <a:gdLst/>
            <a:ahLst/>
            <a:cxnLst/>
            <a:rect l="l" t="t" r="r" b="b"/>
            <a:pathLst>
              <a:path w="6707687" h="4846304">
                <a:moveTo>
                  <a:pt x="0" y="0"/>
                </a:moveTo>
                <a:lnTo>
                  <a:pt x="6707687" y="0"/>
                </a:lnTo>
                <a:lnTo>
                  <a:pt x="6707687" y="4846304"/>
                </a:lnTo>
                <a:lnTo>
                  <a:pt x="0" y="4846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0" y="0"/>
            <a:ext cx="3785924" cy="2510718"/>
          </a:xfrm>
          <a:custGeom>
            <a:avLst/>
            <a:gdLst/>
            <a:ahLst/>
            <a:cxnLst/>
            <a:rect l="l" t="t" r="r" b="b"/>
            <a:pathLst>
              <a:path w="3785924" h="2510718">
                <a:moveTo>
                  <a:pt x="0" y="0"/>
                </a:moveTo>
                <a:lnTo>
                  <a:pt x="3785924" y="0"/>
                </a:lnTo>
                <a:lnTo>
                  <a:pt x="3785924" y="2510718"/>
                </a:lnTo>
                <a:lnTo>
                  <a:pt x="0" y="2510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145531" y="46836"/>
            <a:ext cx="853717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FLIP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461214" y="3712456"/>
            <a:ext cx="8442991" cy="5878433"/>
          </a:xfrm>
          <a:custGeom>
            <a:avLst/>
            <a:gdLst/>
            <a:ahLst/>
            <a:cxnLst/>
            <a:rect l="l" t="t" r="r" b="b"/>
            <a:pathLst>
              <a:path w="8442991" h="5878433">
                <a:moveTo>
                  <a:pt x="0" y="0"/>
                </a:moveTo>
                <a:lnTo>
                  <a:pt x="8442991" y="0"/>
                </a:lnTo>
                <a:lnTo>
                  <a:pt x="8442991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1542356"/>
            <a:ext cx="9781720" cy="2069684"/>
          </a:xfrm>
          <a:custGeom>
            <a:avLst/>
            <a:gdLst/>
            <a:ahLst/>
            <a:cxnLst/>
            <a:rect l="l" t="t" r="r" b="b"/>
            <a:pathLst>
              <a:path w="9781720" h="2069684">
                <a:moveTo>
                  <a:pt x="0" y="0"/>
                </a:moveTo>
                <a:lnTo>
                  <a:pt x="9781720" y="0"/>
                </a:lnTo>
                <a:lnTo>
                  <a:pt x="9781720" y="2069684"/>
                </a:lnTo>
                <a:lnTo>
                  <a:pt x="0" y="2069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88343" y="3712456"/>
            <a:ext cx="8301619" cy="5904527"/>
          </a:xfrm>
          <a:custGeom>
            <a:avLst/>
            <a:gdLst/>
            <a:ahLst/>
            <a:cxnLst/>
            <a:rect l="l" t="t" r="r" b="b"/>
            <a:pathLst>
              <a:path w="8301619" h="5904527">
                <a:moveTo>
                  <a:pt x="0" y="0"/>
                </a:moveTo>
                <a:lnTo>
                  <a:pt x="8301619" y="0"/>
                </a:lnTo>
                <a:lnTo>
                  <a:pt x="8301619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84465" y="1316825"/>
            <a:ext cx="9813076" cy="2186081"/>
          </a:xfrm>
          <a:custGeom>
            <a:avLst/>
            <a:gdLst/>
            <a:ahLst/>
            <a:cxnLst/>
            <a:rect l="l" t="t" r="r" b="b"/>
            <a:pathLst>
              <a:path w="9813076" h="2186081">
                <a:moveTo>
                  <a:pt x="0" y="0"/>
                </a:moveTo>
                <a:lnTo>
                  <a:pt x="9813075" y="0"/>
                </a:lnTo>
                <a:lnTo>
                  <a:pt x="9813075" y="2186081"/>
                </a:lnTo>
                <a:lnTo>
                  <a:pt x="0" y="2186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01380" y="42478"/>
            <a:ext cx="1411966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IMG PRE-PROCESSING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793872" y="2437365"/>
            <a:ext cx="8836054" cy="5412270"/>
          </a:xfrm>
          <a:custGeom>
            <a:avLst/>
            <a:gdLst/>
            <a:ahLst/>
            <a:cxnLst/>
            <a:rect l="l" t="t" r="r" b="b"/>
            <a:pathLst>
              <a:path w="8836054" h="5412270">
                <a:moveTo>
                  <a:pt x="0" y="0"/>
                </a:moveTo>
                <a:lnTo>
                  <a:pt x="8836053" y="0"/>
                </a:lnTo>
                <a:lnTo>
                  <a:pt x="8836053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8698" y="2297873"/>
            <a:ext cx="10073667" cy="5514464"/>
          </a:xfrm>
          <a:custGeom>
            <a:avLst/>
            <a:gdLst/>
            <a:ahLst/>
            <a:cxnLst/>
            <a:rect l="l" t="t" r="r" b="b"/>
            <a:pathLst>
              <a:path w="10073667" h="5514464">
                <a:moveTo>
                  <a:pt x="0" y="0"/>
                </a:moveTo>
                <a:lnTo>
                  <a:pt x="10073667" y="0"/>
                </a:lnTo>
                <a:lnTo>
                  <a:pt x="10073667" y="5514464"/>
                </a:lnTo>
                <a:lnTo>
                  <a:pt x="0" y="5514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145531" y="46836"/>
            <a:ext cx="853717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RGB TO GRAY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179900" y="2892728"/>
            <a:ext cx="7787598" cy="6006185"/>
          </a:xfrm>
          <a:custGeom>
            <a:avLst/>
            <a:gdLst/>
            <a:ahLst/>
            <a:cxnLst/>
            <a:rect l="l" t="t" r="r" b="b"/>
            <a:pathLst>
              <a:path w="7787598" h="6006185">
                <a:moveTo>
                  <a:pt x="0" y="0"/>
                </a:moveTo>
                <a:lnTo>
                  <a:pt x="7787598" y="0"/>
                </a:lnTo>
                <a:lnTo>
                  <a:pt x="7787598" y="6006185"/>
                </a:lnTo>
                <a:lnTo>
                  <a:pt x="0" y="600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517282"/>
            <a:ext cx="7988923" cy="8741018"/>
          </a:xfrm>
          <a:custGeom>
            <a:avLst/>
            <a:gdLst/>
            <a:ahLst/>
            <a:cxnLst/>
            <a:rect l="l" t="t" r="r" b="b"/>
            <a:pathLst>
              <a:path w="7988923" h="8741018">
                <a:moveTo>
                  <a:pt x="0" y="0"/>
                </a:moveTo>
                <a:lnTo>
                  <a:pt x="7988923" y="0"/>
                </a:lnTo>
                <a:lnTo>
                  <a:pt x="7988923" y="8741018"/>
                </a:lnTo>
                <a:lnTo>
                  <a:pt x="0" y="8741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145531" y="46836"/>
            <a:ext cx="8537178" cy="284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WEBCAM CAPTURE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71782" y="-389133"/>
            <a:ext cx="7287978" cy="10192977"/>
          </a:xfrm>
          <a:custGeom>
            <a:avLst/>
            <a:gdLst/>
            <a:ahLst/>
            <a:cxnLst/>
            <a:rect l="l" t="t" r="r" b="b"/>
            <a:pathLst>
              <a:path w="7287978" h="10192977">
                <a:moveTo>
                  <a:pt x="0" y="0"/>
                </a:moveTo>
                <a:lnTo>
                  <a:pt x="7287979" y="0"/>
                </a:lnTo>
                <a:lnTo>
                  <a:pt x="7287979" y="10192976"/>
                </a:lnTo>
                <a:lnTo>
                  <a:pt x="0" y="10192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31686" y="-6898787"/>
            <a:ext cx="8267972" cy="9592279"/>
          </a:xfrm>
          <a:custGeom>
            <a:avLst/>
            <a:gdLst/>
            <a:ahLst/>
            <a:cxnLst/>
            <a:rect l="l" t="t" r="r" b="b"/>
            <a:pathLst>
              <a:path w="8267972" h="9592279">
                <a:moveTo>
                  <a:pt x="0" y="0"/>
                </a:moveTo>
                <a:lnTo>
                  <a:pt x="8267971" y="0"/>
                </a:lnTo>
                <a:lnTo>
                  <a:pt x="8267971" y="9592279"/>
                </a:lnTo>
                <a:lnTo>
                  <a:pt x="0" y="9592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44776" y="3176138"/>
            <a:ext cx="11301259" cy="6145060"/>
          </a:xfrm>
          <a:custGeom>
            <a:avLst/>
            <a:gdLst/>
            <a:ahLst/>
            <a:cxnLst/>
            <a:rect l="l" t="t" r="r" b="b"/>
            <a:pathLst>
              <a:path w="11301259" h="6145060">
                <a:moveTo>
                  <a:pt x="0" y="0"/>
                </a:moveTo>
                <a:lnTo>
                  <a:pt x="11301259" y="0"/>
                </a:lnTo>
                <a:lnTo>
                  <a:pt x="11301259" y="6145060"/>
                </a:lnTo>
                <a:lnTo>
                  <a:pt x="0" y="6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647608" y="-152400"/>
            <a:ext cx="8537178" cy="284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WEBCAM CAPTURE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0481" y="4013348"/>
            <a:ext cx="12387037" cy="203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11886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4149572" y="1832430"/>
            <a:ext cx="15893252" cy="8939954"/>
          </a:xfrm>
          <a:custGeom>
            <a:avLst/>
            <a:gdLst/>
            <a:ahLst/>
            <a:cxnLst/>
            <a:rect l="l" t="t" r="r" b="b"/>
            <a:pathLst>
              <a:path w="15893252" h="8939954">
                <a:moveTo>
                  <a:pt x="0" y="0"/>
                </a:moveTo>
                <a:lnTo>
                  <a:pt x="15893252" y="0"/>
                </a:lnTo>
                <a:lnTo>
                  <a:pt x="15893252" y="8939954"/>
                </a:lnTo>
                <a:lnTo>
                  <a:pt x="0" y="8939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792281" y="4691057"/>
            <a:ext cx="11844991" cy="3597916"/>
          </a:xfrm>
          <a:custGeom>
            <a:avLst/>
            <a:gdLst/>
            <a:ahLst/>
            <a:cxnLst/>
            <a:rect l="l" t="t" r="r" b="b"/>
            <a:pathLst>
              <a:path w="11844991" h="3597916">
                <a:moveTo>
                  <a:pt x="0" y="0"/>
                </a:moveTo>
                <a:lnTo>
                  <a:pt x="11844991" y="0"/>
                </a:lnTo>
                <a:lnTo>
                  <a:pt x="11844991" y="3597916"/>
                </a:lnTo>
                <a:lnTo>
                  <a:pt x="0" y="3597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391429" y="3085173"/>
            <a:ext cx="9408228" cy="801332"/>
          </a:xfrm>
          <a:custGeom>
            <a:avLst/>
            <a:gdLst/>
            <a:ahLst/>
            <a:cxnLst/>
            <a:rect l="l" t="t" r="r" b="b"/>
            <a:pathLst>
              <a:path w="9408228" h="801332">
                <a:moveTo>
                  <a:pt x="0" y="0"/>
                </a:moveTo>
                <a:lnTo>
                  <a:pt x="9408228" y="0"/>
                </a:lnTo>
                <a:lnTo>
                  <a:pt x="9408228" y="801331"/>
                </a:lnTo>
                <a:lnTo>
                  <a:pt x="0" y="801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256878" y="336272"/>
            <a:ext cx="19319487" cy="283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ANCONDA PROMPT DOWNLAOD</a:t>
            </a:r>
          </a:p>
          <a:p>
            <a:pPr algn="ctr">
              <a:lnSpc>
                <a:spcPts val="11469"/>
              </a:lnSpc>
            </a:pPr>
            <a:endParaRPr lang="en-US" sz="8192" b="1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89138" y="3085173"/>
            <a:ext cx="16710520" cy="2757236"/>
          </a:xfrm>
          <a:custGeom>
            <a:avLst/>
            <a:gdLst/>
            <a:ahLst/>
            <a:cxnLst/>
            <a:rect l="l" t="t" r="r" b="b"/>
            <a:pathLst>
              <a:path w="16710520" h="2757236">
                <a:moveTo>
                  <a:pt x="0" y="0"/>
                </a:moveTo>
                <a:lnTo>
                  <a:pt x="16710519" y="0"/>
                </a:lnTo>
                <a:lnTo>
                  <a:pt x="16710519" y="2757235"/>
                </a:lnTo>
                <a:lnTo>
                  <a:pt x="0" y="2757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60270" y="571911"/>
            <a:ext cx="853717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VERSION CHECK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51385" y="6647971"/>
            <a:ext cx="5877474" cy="284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CV2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 processing tasks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video reading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video  writing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feature detection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object detection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more complex vision algorithms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25647" y="6638446"/>
            <a:ext cx="3779064" cy="208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MediaPipe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pre-built solutions like :-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face detection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pose estimation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hand tracking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663255" y="3722321"/>
            <a:ext cx="13357993" cy="3563705"/>
          </a:xfrm>
          <a:custGeom>
            <a:avLst/>
            <a:gdLst/>
            <a:ahLst/>
            <a:cxnLst/>
            <a:rect l="l" t="t" r="r" b="b"/>
            <a:pathLst>
              <a:path w="13357993" h="3563705">
                <a:moveTo>
                  <a:pt x="0" y="0"/>
                </a:moveTo>
                <a:lnTo>
                  <a:pt x="13357993" y="0"/>
                </a:lnTo>
                <a:lnTo>
                  <a:pt x="13357993" y="3563705"/>
                </a:lnTo>
                <a:lnTo>
                  <a:pt x="0" y="3563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49507" y="571911"/>
            <a:ext cx="12588985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CHANGE DIRECTORY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731586" y="3085173"/>
            <a:ext cx="10206916" cy="4588997"/>
          </a:xfrm>
          <a:custGeom>
            <a:avLst/>
            <a:gdLst/>
            <a:ahLst/>
            <a:cxnLst/>
            <a:rect l="l" t="t" r="r" b="b"/>
            <a:pathLst>
              <a:path w="10206916" h="4588997">
                <a:moveTo>
                  <a:pt x="0" y="0"/>
                </a:moveTo>
                <a:lnTo>
                  <a:pt x="10206916" y="0"/>
                </a:lnTo>
                <a:lnTo>
                  <a:pt x="10206916" y="4588996"/>
                </a:lnTo>
                <a:lnTo>
                  <a:pt x="0" y="4588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30068" y="280183"/>
            <a:ext cx="5457932" cy="9523661"/>
          </a:xfrm>
          <a:custGeom>
            <a:avLst/>
            <a:gdLst/>
            <a:ahLst/>
            <a:cxnLst/>
            <a:rect l="l" t="t" r="r" b="b"/>
            <a:pathLst>
              <a:path w="5457932" h="9523661">
                <a:moveTo>
                  <a:pt x="0" y="0"/>
                </a:moveTo>
                <a:lnTo>
                  <a:pt x="5457932" y="0"/>
                </a:lnTo>
                <a:lnTo>
                  <a:pt x="5457932" y="9523660"/>
                </a:lnTo>
                <a:lnTo>
                  <a:pt x="0" y="9523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75411" y="571911"/>
            <a:ext cx="853717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IMAGE READ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34106" y="338529"/>
            <a:ext cx="21052760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CONVERT BGR      TO RGB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91135" y="2857583"/>
            <a:ext cx="10836777" cy="5820054"/>
          </a:xfrm>
          <a:custGeom>
            <a:avLst/>
            <a:gdLst/>
            <a:ahLst/>
            <a:cxnLst/>
            <a:rect l="l" t="t" r="r" b="b"/>
            <a:pathLst>
              <a:path w="10836777" h="5820054">
                <a:moveTo>
                  <a:pt x="0" y="0"/>
                </a:moveTo>
                <a:lnTo>
                  <a:pt x="10836777" y="0"/>
                </a:lnTo>
                <a:lnTo>
                  <a:pt x="10836777" y="5820054"/>
                </a:lnTo>
                <a:lnTo>
                  <a:pt x="0" y="582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71313" y="1731376"/>
            <a:ext cx="5128344" cy="7526924"/>
          </a:xfrm>
          <a:custGeom>
            <a:avLst/>
            <a:gdLst/>
            <a:ahLst/>
            <a:cxnLst/>
            <a:rect l="l" t="t" r="r" b="b"/>
            <a:pathLst>
              <a:path w="5128344" h="7526924">
                <a:moveTo>
                  <a:pt x="0" y="0"/>
                </a:moveTo>
                <a:lnTo>
                  <a:pt x="5128344" y="0"/>
                </a:lnTo>
                <a:lnTo>
                  <a:pt x="5128344" y="7526924"/>
                </a:lnTo>
                <a:lnTo>
                  <a:pt x="0" y="7526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906383" y="1052874"/>
            <a:ext cx="147851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(default)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326420" y="4112679"/>
            <a:ext cx="10403661" cy="2061643"/>
          </a:xfrm>
          <a:custGeom>
            <a:avLst/>
            <a:gdLst/>
            <a:ahLst/>
            <a:cxnLst/>
            <a:rect l="l" t="t" r="r" b="b"/>
            <a:pathLst>
              <a:path w="10403661" h="2061643">
                <a:moveTo>
                  <a:pt x="0" y="0"/>
                </a:moveTo>
                <a:lnTo>
                  <a:pt x="10403662" y="0"/>
                </a:lnTo>
                <a:lnTo>
                  <a:pt x="10403662" y="2061642"/>
                </a:lnTo>
                <a:lnTo>
                  <a:pt x="0" y="2061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336242" y="0"/>
            <a:ext cx="8164907" cy="9595735"/>
          </a:xfrm>
          <a:custGeom>
            <a:avLst/>
            <a:gdLst/>
            <a:ahLst/>
            <a:cxnLst/>
            <a:rect l="l" t="t" r="r" b="b"/>
            <a:pathLst>
              <a:path w="8164907" h="9595735">
                <a:moveTo>
                  <a:pt x="0" y="0"/>
                </a:moveTo>
                <a:lnTo>
                  <a:pt x="8164907" y="0"/>
                </a:lnTo>
                <a:lnTo>
                  <a:pt x="8164907" y="9595735"/>
                </a:lnTo>
                <a:lnTo>
                  <a:pt x="0" y="9595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196716" y="571911"/>
            <a:ext cx="853717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CVT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2303662"/>
            <a:ext cx="10259958" cy="5502885"/>
          </a:xfrm>
          <a:custGeom>
            <a:avLst/>
            <a:gdLst/>
            <a:ahLst/>
            <a:cxnLst/>
            <a:rect l="l" t="t" r="r" b="b"/>
            <a:pathLst>
              <a:path w="10259958" h="5502885">
                <a:moveTo>
                  <a:pt x="0" y="0"/>
                </a:moveTo>
                <a:lnTo>
                  <a:pt x="10259958" y="0"/>
                </a:lnTo>
                <a:lnTo>
                  <a:pt x="10259958" y="5502886"/>
                </a:lnTo>
                <a:lnTo>
                  <a:pt x="0" y="5502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514803" y="2612069"/>
            <a:ext cx="7977948" cy="5507269"/>
          </a:xfrm>
          <a:custGeom>
            <a:avLst/>
            <a:gdLst/>
            <a:ahLst/>
            <a:cxnLst/>
            <a:rect l="l" t="t" r="r" b="b"/>
            <a:pathLst>
              <a:path w="7977948" h="5507269">
                <a:moveTo>
                  <a:pt x="0" y="0"/>
                </a:moveTo>
                <a:lnTo>
                  <a:pt x="7977947" y="0"/>
                </a:lnTo>
                <a:lnTo>
                  <a:pt x="7977947" y="5507268"/>
                </a:lnTo>
                <a:lnTo>
                  <a:pt x="0" y="5507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15250" y="-152400"/>
            <a:ext cx="10680144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WEBCAM CAPTURE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792575" y="3085173"/>
            <a:ext cx="10376079" cy="4551589"/>
          </a:xfrm>
          <a:custGeom>
            <a:avLst/>
            <a:gdLst/>
            <a:ahLst/>
            <a:cxnLst/>
            <a:rect l="l" t="t" r="r" b="b"/>
            <a:pathLst>
              <a:path w="10376079" h="4551589">
                <a:moveTo>
                  <a:pt x="0" y="0"/>
                </a:moveTo>
                <a:lnTo>
                  <a:pt x="10376080" y="0"/>
                </a:lnTo>
                <a:lnTo>
                  <a:pt x="10376080" y="4551588"/>
                </a:lnTo>
                <a:lnTo>
                  <a:pt x="0" y="4551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145531" y="46836"/>
            <a:ext cx="853717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DIMENSIONS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78</Words>
  <Application>Microsoft Office PowerPoint</Application>
  <PresentationFormat>Custom</PresentationFormat>
  <Paragraphs>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Open Sans</vt:lpstr>
      <vt:lpstr>Open Sans Bold</vt:lpstr>
      <vt:lpstr>Calibri</vt:lpstr>
      <vt:lpstr>Century Gothic Paneuropean Bold</vt:lpstr>
      <vt:lpstr>Arial</vt:lpstr>
      <vt:lpstr>Century Gothic Paneuropean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MILE1</dc:title>
  <cp:lastModifiedBy>Girija G</cp:lastModifiedBy>
  <cp:revision>2</cp:revision>
  <dcterms:created xsi:type="dcterms:W3CDTF">2006-08-16T00:00:00Z</dcterms:created>
  <dcterms:modified xsi:type="dcterms:W3CDTF">2025-10-22T14:42:55Z</dcterms:modified>
  <dc:identifier>DAG2cR7CkbY</dc:identifier>
</cp:coreProperties>
</file>